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45" d="100"/>
          <a:sy n="145" d="100"/>
        </p:scale>
        <p:origin x="62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199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n_llpzzyBAv-y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yOMeCQ6EjdTZ7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37KImdKccOinD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5EHVyUFux39rU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8_CQmty4hTjtC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9YR4hbF9lYiQv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9YR4hbF9lYiQw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ARHAXAStGhxRr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ARHAXAStGhxRs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Bhf9SP2woxUUA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Bhf9SP2woxUUB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oSC5Tff897FuS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Ij3soAGsS044Y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Ij3soAGsS044Z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J7v0GmqmmhGp4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J7v0GmqmmhGp5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K-pUH-vyeCz5T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K-pUH-vyeCz5U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iLbfHLKwzZgmAc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oSC5Tff897FuT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pKzmMPr8148WM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pKzmMPr8148WN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v-iXgrTh5iBm0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wJUBF3ePnYlw6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xwsJgNQYUo4D7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iyhZhyOMeCQ6EjdTZ6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</Words>
  <Application>Microsoft Office PowerPoint</Application>
  <PresentationFormat>On-screen Show (16:9)</PresentationFormat>
  <Paragraphs>26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Fareeha Sagheir</cp:lastModifiedBy>
  <cp:revision>1</cp:revision>
  <dcterms:created xsi:type="dcterms:W3CDTF">2019-07-04T21:08:10Z</dcterms:created>
  <dcterms:modified xsi:type="dcterms:W3CDTF">2019-07-04T21:19:59Z</dcterms:modified>
</cp:coreProperties>
</file>